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9" r:id="rId5"/>
    <p:sldId id="258" r:id="rId6"/>
    <p:sldId id="270" r:id="rId7"/>
    <p:sldId id="259" r:id="rId8"/>
    <p:sldId id="271" r:id="rId9"/>
    <p:sldId id="260" r:id="rId10"/>
    <p:sldId id="272" r:id="rId11"/>
    <p:sldId id="261" r:id="rId12"/>
    <p:sldId id="273" r:id="rId13"/>
    <p:sldId id="274" r:id="rId14"/>
    <p:sldId id="275" r:id="rId15"/>
    <p:sldId id="276" r:id="rId16"/>
    <p:sldId id="262" r:id="rId17"/>
    <p:sldId id="263" r:id="rId18"/>
    <p:sldId id="264" r:id="rId19"/>
    <p:sldId id="265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BFD"/>
    <a:srgbClr val="F9F0F3"/>
    <a:srgbClr val="080715"/>
    <a:srgbClr val="F1F0F1"/>
    <a:srgbClr val="281C1D"/>
    <a:srgbClr val="9C9C9C"/>
    <a:srgbClr val="242424"/>
    <a:srgbClr val="2E2E2E"/>
    <a:srgbClr val="353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4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21594" r="31172" b="3403"/>
          <a:stretch/>
        </p:blipFill>
        <p:spPr>
          <a:xfrm>
            <a:off x="868101" y="532434"/>
            <a:ext cx="10058400" cy="61181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71462"/>
            <a:ext cx="4914900" cy="6315075"/>
            <a:chOff x="3638550" y="271462"/>
            <a:chExt cx="4914900" cy="63150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8550" y="271462"/>
              <a:ext cx="4914900" cy="63150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46</Words>
  <Application>Microsoft Office PowerPoint</Application>
  <PresentationFormat>Widescreen</PresentationFormat>
  <Paragraphs>17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12</cp:revision>
  <dcterms:created xsi:type="dcterms:W3CDTF">2023-07-26T07:29:03Z</dcterms:created>
  <dcterms:modified xsi:type="dcterms:W3CDTF">2023-08-01T10:24:06Z</dcterms:modified>
</cp:coreProperties>
</file>